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C1F6A2-24B7-440E-9ACC-409C88B58056}" v="1" dt="2025-01-21T13:53:51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108" d="100"/>
          <a:sy n="108" d="100"/>
        </p:scale>
        <p:origin x="6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  <pc:spChg chg="del">
          <ac:chgData name="Varvara Lazarenko" userId="455ccbb12fa3194e" providerId="LiveId" clId="{F5C1F6A2-24B7-440E-9ACC-409C88B58056}" dt="2025-01-21T13:53:50.421" v="1" actId="478"/>
          <ac:spMkLst>
            <pc:docMk/>
            <pc:sldMk cId="0" sldId="256"/>
            <ac:spMk id="92" creationId="{00000000-0000-0000-0000-000000000000}"/>
          </ac:spMkLst>
        </pc:spChg>
        <pc:spChg chg="del">
          <ac:chgData name="Varvara Lazarenko" userId="455ccbb12fa3194e" providerId="LiveId" clId="{F5C1F6A2-24B7-440E-9ACC-409C88B58056}" dt="2025-01-21T13:53:47.704" v="0" actId="478"/>
          <ac:spMkLst>
            <pc:docMk/>
            <pc:sldMk cId="0" sldId="256"/>
            <ac:spMk id="107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  <pc:spChg chg="mod">
          <ac:chgData name="Varvara Lazarenko" userId="455ccbb12fa3194e" providerId="LiveId" clId="{7D6891F7-673B-4AD6-BE57-824E286A40C9}" dt="2025-01-21T13:44:56.462" v="1" actId="20577"/>
          <ac:spMkLst>
            <pc:docMk/>
            <pc:sldMk cId="0" sldId="256"/>
            <ac:spMk id="92" creationId="{00000000-0000-0000-0000-000000000000}"/>
          </ac:spMkLst>
        </pc:spChg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environmental and societal aspects of healthcare innovations and enthusiastic about using scientific knowledge to contribute to more sustainable future.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sustainable healthcare, I envision a career in health technology assessment (HTA), value assessment, life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cycle assessment (LCA),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14277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63631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87988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321825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80855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283000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40982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558291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4710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42825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759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40982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558300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465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465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903</Words>
  <Application>Microsoft Office PowerPoint</Application>
  <PresentationFormat>Custom</PresentationFormat>
  <Paragraphs>88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2025-01-21T13:54:36Z</dcterms:modified>
</cp:coreProperties>
</file>